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69E390-5AAE-4291-A4B1-EA44CBA792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A616FF7-C42C-456E-8432-46DF33FFC3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1C5C181-CABF-4845-93AA-214FD434F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109EF-C966-49FE-86C3-B6EF7A3BD8AB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8A5A871-AAFE-4DAD-A56D-79BCD8BE8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1805BD3-815A-4CE4-A466-F7A2D9CB5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7BE9C-46FA-4CAA-8C40-47F6806A52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8855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AB5ADE-BB3E-4C9A-B934-42D0AEE12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7D5860A-5DF0-4C1A-AF12-3BD650F010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C25998F-36B1-468A-B9D2-7E678CC9E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109EF-C966-49FE-86C3-B6EF7A3BD8AB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BD16ECD-F96F-412E-823D-0F99A15C3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4D8B73B-0B39-4643-B102-A70882106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7BE9C-46FA-4CAA-8C40-47F6806A52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0720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5C64B92-106F-45A1-8D13-A5546FFB40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73339BC-938F-4548-8498-308DB5512F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D382D62-574C-42DD-8F6C-D7F126B80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109EF-C966-49FE-86C3-B6EF7A3BD8AB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A50B5A-FE57-4AE3-8F6B-89BEF694A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5F5A31-A2AF-48C5-A72B-F628C41A3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7BE9C-46FA-4CAA-8C40-47F6806A52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639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73D446-3C97-408A-84E6-17708D390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C0B620-9DB1-405B-B63B-42344B513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9505994-2DF2-4E5C-84C3-6755BF805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109EF-C966-49FE-86C3-B6EF7A3BD8AB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E54A163-A32E-4F4A-A0B2-51AE0BF78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1F386E-9021-4BCB-839D-65E6BB79B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7BE9C-46FA-4CAA-8C40-47F6806A52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17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8F037E-B1CE-485B-8DBF-35AFA496C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EB30170-CDBD-46BA-B7FE-502EE09811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C5F856-4A80-45B2-BF19-C5E96559E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109EF-C966-49FE-86C3-B6EF7A3BD8AB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6D4B0B-F2DA-4C87-A644-4A3149EFC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0A9626-5FB4-4EE0-8B3B-683C35376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7BE9C-46FA-4CAA-8C40-47F6806A52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423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968A4D-C334-4EC4-A925-D7148F636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2FE284-2817-4334-B5AF-886A91AB20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6F8A260-5F3B-4CF2-AFFA-832B729B95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DEEDFE4-C656-43EC-8612-2E9A4D1B7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109EF-C966-49FE-86C3-B6EF7A3BD8AB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98ADC4-9A35-4457-ACB5-F99DDFF3A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44929FC-B8C9-457E-AE4C-7C745FEC8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7BE9C-46FA-4CAA-8C40-47F6806A52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0738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087E76-BC9A-43EE-897F-BE12D608B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206D6B1-EF4E-4FA1-BF0B-4D808611D4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55673E2-E0B4-4E1E-B6E5-35FE609636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025206A-C0F3-46DB-8C68-E7FA36AFF3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B1CCB8D-00C3-48F1-A175-F4E856AB13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619FAA4-3D99-4147-9573-B1F970A86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109EF-C966-49FE-86C3-B6EF7A3BD8AB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E841231-B7AA-46DA-BA3A-630A6C2C0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B4FE29C-3833-4F0B-AD58-C9229420B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7BE9C-46FA-4CAA-8C40-47F6806A52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436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F20FC8-0419-4F6F-A7AC-F467FA907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BB1292F-9DDC-4CD8-88D2-3162F82A1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109EF-C966-49FE-86C3-B6EF7A3BD8AB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0C72460-4EFD-42F1-837E-9B1C0B86F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5360DFC-9456-452E-85A0-F9CF09230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7BE9C-46FA-4CAA-8C40-47F6806A52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082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90A0F13-5359-4666-9535-5770FA8D5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109EF-C966-49FE-86C3-B6EF7A3BD8AB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54E3B7C-C6F6-4B2A-A22F-8CDA50B51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193A7F4-1D97-4454-AEE6-641F6A0E8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7BE9C-46FA-4CAA-8C40-47F6806A52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782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BD375F-CF71-4D3D-B067-0D55A538A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1136D5-6A5E-475A-8D30-CADFA219D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C342728-C7D2-4C40-BA23-0394A0B1A8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A1610F8-A9ED-40E6-A909-DE71EECB4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109EF-C966-49FE-86C3-B6EF7A3BD8AB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BEB2758-404D-4D20-A526-1CD095DD9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651036B-5C36-4137-A22D-7450D1186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7BE9C-46FA-4CAA-8C40-47F6806A52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6466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6238EA-3AE8-4500-88F0-A6AD74635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C9C47CE-6FE2-4F6B-A6AD-D62B0FCB07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8332BAD-F30E-4A13-8DA3-41D34BFF34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204762B-7854-45AA-92F3-4584DFE62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109EF-C966-49FE-86C3-B6EF7A3BD8AB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CF89035-EABF-4F7D-90B8-A598D8A77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0E3AF30-83DE-4CE5-B1A4-BB005AF91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7BE9C-46FA-4CAA-8C40-47F6806A52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757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CD6782-CE23-47FA-8D1C-EA9514243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DBE043D-7C93-4073-B4DC-B55AA117B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76C12C5-8837-4A01-9496-7B922A733D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109EF-C966-49FE-86C3-B6EF7A3BD8AB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5CA657F-B751-4AC0-8867-9304923665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FB3FC0-4132-438B-8FC1-B263680083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7BE9C-46FA-4CAA-8C40-47F6806A52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973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D876BC7-69B1-44F7-8E82-A72E41DF063D}"/>
              </a:ext>
            </a:extLst>
          </p:cNvPr>
          <p:cNvSpPr/>
          <p:nvPr/>
        </p:nvSpPr>
        <p:spPr>
          <a:xfrm>
            <a:off x="3333340" y="177784"/>
            <a:ext cx="586090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50" dirty="0">
                <a:ln w="9525" cmpd="sng">
                  <a:solidFill>
                    <a:sysClr val="windowText" lastClr="000000"/>
                  </a:solidFill>
                  <a:prstDash val="solid"/>
                </a:ln>
                <a:solidFill>
                  <a:schemeClr val="accent1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Black" panose="020B0A04020102020204" pitchFamily="34" charset="0"/>
              </a:rPr>
              <a:t>Библиоафиша на </a:t>
            </a:r>
            <a:r>
              <a:rPr lang="ru-RU" sz="2400" b="1" spc="50" dirty="0">
                <a:ln w="9525" cmpd="sng">
                  <a:solidFill>
                    <a:sysClr val="windowText" lastClr="000000"/>
                  </a:solidFill>
                  <a:prstDash val="solid"/>
                </a:ln>
                <a:solidFill>
                  <a:schemeClr val="accent1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Black" panose="020B0A04020102020204" pitchFamily="34" charset="0"/>
              </a:rPr>
              <a:t>декабрь</a:t>
            </a:r>
            <a:r>
              <a:rPr lang="ru-RU" sz="2400" b="1" cap="none" spc="50" dirty="0">
                <a:ln w="9525" cmpd="sng">
                  <a:solidFill>
                    <a:sysClr val="windowText" lastClr="000000"/>
                  </a:solidFill>
                  <a:prstDash val="solid"/>
                </a:ln>
                <a:solidFill>
                  <a:schemeClr val="accent1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Black" panose="020B0A04020102020204" pitchFamily="34" charset="0"/>
              </a:rPr>
              <a:t> 2024</a:t>
            </a:r>
          </a:p>
        </p:txBody>
      </p:sp>
      <p:graphicFrame>
        <p:nvGraphicFramePr>
          <p:cNvPr id="8" name="Таблица 8">
            <a:extLst>
              <a:ext uri="{FF2B5EF4-FFF2-40B4-BE49-F238E27FC236}">
                <a16:creationId xmlns:a16="http://schemas.microsoft.com/office/drawing/2014/main" id="{B0FF3F9F-1952-4270-9C2A-1E2F2B271E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172319"/>
              </p:ext>
            </p:extLst>
          </p:nvPr>
        </p:nvGraphicFramePr>
        <p:xfrm>
          <a:off x="654341" y="639450"/>
          <a:ext cx="11159600" cy="530441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803633">
                  <a:extLst>
                    <a:ext uri="{9D8B030D-6E8A-4147-A177-3AD203B41FA5}">
                      <a16:colId xmlns:a16="http://schemas.microsoft.com/office/drawing/2014/main" val="2331903990"/>
                    </a:ext>
                  </a:extLst>
                </a:gridCol>
                <a:gridCol w="986267">
                  <a:extLst>
                    <a:ext uri="{9D8B030D-6E8A-4147-A177-3AD203B41FA5}">
                      <a16:colId xmlns:a16="http://schemas.microsoft.com/office/drawing/2014/main" val="3290916094"/>
                    </a:ext>
                  </a:extLst>
                </a:gridCol>
                <a:gridCol w="2789900">
                  <a:extLst>
                    <a:ext uri="{9D8B030D-6E8A-4147-A177-3AD203B41FA5}">
                      <a16:colId xmlns:a16="http://schemas.microsoft.com/office/drawing/2014/main" val="2287537841"/>
                    </a:ext>
                  </a:extLst>
                </a:gridCol>
                <a:gridCol w="2792413">
                  <a:extLst>
                    <a:ext uri="{9D8B030D-6E8A-4147-A177-3AD203B41FA5}">
                      <a16:colId xmlns:a16="http://schemas.microsoft.com/office/drawing/2014/main" val="4158027745"/>
                    </a:ext>
                  </a:extLst>
                </a:gridCol>
                <a:gridCol w="2787387">
                  <a:extLst>
                    <a:ext uri="{9D8B030D-6E8A-4147-A177-3AD203B41FA5}">
                      <a16:colId xmlns:a16="http://schemas.microsoft.com/office/drawing/2014/main" val="1569031712"/>
                    </a:ext>
                  </a:extLst>
                </a:gridCol>
              </a:tblGrid>
              <a:tr h="6712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Georgia" panose="02040502050405020303" pitchFamily="18" charset="0"/>
                        </a:rPr>
                        <a:t>Дата 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Georgia" panose="02040502050405020303" pitchFamily="18" charset="0"/>
                        </a:rPr>
                        <a:t>Время проведения</a:t>
                      </a:r>
                      <a:endParaRPr lang="ru-RU" sz="16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Georgia" panose="02040502050405020303" pitchFamily="18" charset="0"/>
                        </a:rPr>
                        <a:t>Форма проведения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Georgia" panose="02040502050405020303" pitchFamily="18" charset="0"/>
                        </a:rPr>
                        <a:t>Наименования мероприятий</a:t>
                      </a:r>
                      <a:endParaRPr lang="ru-RU" sz="12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Georgia" panose="02040502050405020303" pitchFamily="18" charset="0"/>
                        </a:rPr>
                        <a:t>Категория читателей</a:t>
                      </a:r>
                      <a:endParaRPr lang="ru-RU" sz="12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21232543"/>
                  </a:ext>
                </a:extLst>
              </a:tr>
              <a:tr h="8408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декабря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11-00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Библиотечный урок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Подвиг твой бессмертен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14+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4847354"/>
                  </a:ext>
                </a:extLst>
              </a:tr>
              <a:tr h="5541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5 декабря </a:t>
                      </a:r>
                      <a:endParaRPr lang="ru-RU" sz="18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12 -00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</a:rPr>
                        <a:t>Выставка-совет</a:t>
                      </a:r>
                      <a:endParaRPr lang="ru-RU" sz="1600" b="1" dirty="0">
                        <a:solidFill>
                          <a:srgbClr val="0070C0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</a:rPr>
                        <a:t>Где здоровье там и мы</a:t>
                      </a:r>
                      <a:endParaRPr lang="ru-RU" sz="1600" b="1" dirty="0">
                        <a:solidFill>
                          <a:srgbClr val="0070C0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</a:rPr>
                        <a:t>10+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1890144"/>
                  </a:ext>
                </a:extLst>
              </a:tr>
              <a:tr h="6808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</a:rPr>
                        <a:t>10 декабря</a:t>
                      </a:r>
                      <a:endParaRPr lang="ru-RU" sz="1800" b="1" dirty="0">
                        <a:solidFill>
                          <a:srgbClr val="0070C0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800" b="1" dirty="0">
                        <a:solidFill>
                          <a:srgbClr val="0070C0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11 - 00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800" b="1" dirty="0">
                        <a:solidFill>
                          <a:srgbClr val="0070C0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Библиотечный урок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0070C0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</a:rPr>
                        <a:t>Безопасность детей в интернете </a:t>
                      </a:r>
                      <a:endParaRPr lang="ru-RU" sz="1600" b="1" dirty="0">
                        <a:solidFill>
                          <a:srgbClr val="0070C0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</a:rPr>
                        <a:t>10+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63264162"/>
                  </a:ext>
                </a:extLst>
              </a:tr>
              <a:tr h="5541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</a:rPr>
                        <a:t>12 декабря</a:t>
                      </a:r>
                      <a:endParaRPr lang="ru-RU" sz="1800" b="1" dirty="0">
                        <a:solidFill>
                          <a:srgbClr val="0070C0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800" b="1" dirty="0">
                        <a:solidFill>
                          <a:srgbClr val="0070C0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12 - 00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800" b="1" dirty="0">
                        <a:solidFill>
                          <a:srgbClr val="0070C0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</a:rPr>
                        <a:t>Выставка-обзор </a:t>
                      </a:r>
                      <a:endParaRPr lang="ru-RU" sz="1600" b="1" dirty="0">
                        <a:solidFill>
                          <a:srgbClr val="0070C0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b="1" dirty="0">
                        <a:solidFill>
                          <a:srgbClr val="0070C0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 страницам Конституции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14+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75165247"/>
                  </a:ext>
                </a:extLst>
              </a:tr>
              <a:tr h="11276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</a:rPr>
                        <a:t>15 </a:t>
                      </a:r>
                      <a:r>
                        <a:rPr lang="ru-RU" sz="1800" b="1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</a:rPr>
                        <a:t>ноября </a:t>
                      </a:r>
                      <a:endParaRPr lang="ru-RU" sz="1800" b="1" dirty="0">
                        <a:solidFill>
                          <a:srgbClr val="0070C0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800" b="1" dirty="0">
                        <a:solidFill>
                          <a:srgbClr val="0070C0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14 -00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800" b="1" dirty="0">
                        <a:solidFill>
                          <a:srgbClr val="0070C0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Мастер класс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b="1" dirty="0">
                        <a:solidFill>
                          <a:srgbClr val="0070C0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Новогодняя игрушка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</a:rPr>
                        <a:t>16+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3219007"/>
                  </a:ext>
                </a:extLst>
              </a:tr>
              <a:tr h="5541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</a:rPr>
                        <a:t>26 декабря </a:t>
                      </a:r>
                      <a:endParaRPr lang="ru-RU" sz="1800" b="1" dirty="0">
                        <a:solidFill>
                          <a:srgbClr val="0070C0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800" b="1" dirty="0">
                        <a:solidFill>
                          <a:srgbClr val="0070C0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11-00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Обзор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Книги – юбиляры 2024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18+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264922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90587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81</Words>
  <Application>Microsoft Office PowerPoint</Application>
  <PresentationFormat>Широкоэкранный</PresentationFormat>
  <Paragraphs>36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Georgia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79231398678</dc:creator>
  <cp:lastModifiedBy>79231398678</cp:lastModifiedBy>
  <cp:revision>17</cp:revision>
  <cp:lastPrinted>2024-09-30T05:38:13Z</cp:lastPrinted>
  <dcterms:created xsi:type="dcterms:W3CDTF">2024-01-09T08:23:13Z</dcterms:created>
  <dcterms:modified xsi:type="dcterms:W3CDTF">2024-11-30T08:30:39Z</dcterms:modified>
</cp:coreProperties>
</file>